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2B240-975B-4892-B0A8-2BE8D369E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1E352B-F96B-48A5-BEDE-950C10BA4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8DE61-246D-43D0-9027-05D360C2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30423-71B8-450F-8899-6BD82EFC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83893-C8E7-463D-94C2-197D4194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7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D5E2-AE3F-432E-AFD7-BDD4220A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B08B3F-44D9-4B1A-9D56-A5A667B2B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0AB45-DEF5-45B6-A767-46BF8DD6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A0EDB8-570A-49C9-8614-D9BAE220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5E0F9-5BCC-4063-A8A8-D757129B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317510-8B93-40C8-9905-DE8AD320E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97523B-7A39-4D54-99C2-1D574C90B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6A92C-6D3C-4EDF-B6B4-F6FCCA3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C01D6-EB54-4C23-91A0-FD81D88C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6F11B5-DF3E-481E-8BDB-02DFA595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8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067A7-DFB2-4568-8214-0B43DE18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3F7D2-7500-4E6E-813F-B0048C5C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F429A6-B44E-4A47-8CA6-9376BF64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3BFF8-9078-4FEE-8E01-E6090EF7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C96F6-3792-4B36-9C53-DF676779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7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553AE-1F41-4154-8EEC-ACBE4F43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AE5A1B-1B06-4063-9E7E-663D68A4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A8767-C701-4B59-812C-87BC738D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2B84F-E374-40A2-8643-B7E91EF2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D3F41-A287-4AD4-ABA9-412C6CF5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0B2B3-C703-4A56-8451-4A9EB899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89506-CE86-4679-9C53-54BC20BCC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D99BE5-A864-4FDC-92A7-AEE1D2BCA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7510D-E7A2-45BF-8427-D3864C9F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05D114-180A-4F44-B8E8-F9F33838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5B409-2C1C-4E97-8161-092AB7BC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0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F728-7FAF-4E5B-A79E-B5D45983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165FF8-1235-40FC-AA90-17F63DD03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917927-7284-45EC-AFF5-DE4FD714A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3F4E5A-9F0A-40B5-A13B-CCF6455A1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CB364-C710-4AD8-8FFF-CB5C3DCD0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19332-CEFB-42B6-BC8D-06728F32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F98420-0AC8-4355-A323-B22493E6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7A0FC8-6F69-46CC-98A5-53D97FC2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7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7069D-5253-4EAB-B56C-B84928E4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FA0F44-D8C6-44E0-887B-15B54140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C82C50-6527-4202-BC14-CD7901BF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01B-95E0-4999-98F0-D6EE08B3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F73633-0BDE-4710-83FA-48E802C3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8E0480-46F3-4ACF-88EA-4B1A6A46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38FA3-F751-4C04-BCD4-11E0FB5D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4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92D7C-5AB7-4C3D-84D6-D4E2C99F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CCCB-6196-4051-9D2C-D8105BF7E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019007-5A2C-44DF-AB5E-1F05885EB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2219BB-D850-44E4-B220-47DCC0F7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ECA65A-FBFE-42D2-931C-15FD89FF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5C129D-F204-432F-9DC7-56252257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4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BEDAA-9F6E-4381-93E6-AC07BE2C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588B88-D5DA-4551-A0F7-7ED05CD69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5B1861-DDFD-4998-A292-75496C856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5D166E-E367-4E72-BF2D-68AED6E2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BD7457-9B25-4DFF-BF20-777FC839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2A57F-90DF-4146-BDAC-80A4E076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4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BD284-00D2-4FA9-ABD7-B11BD74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6E689-96BA-43B0-B8E2-462AE98F5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467D8-FE39-4FA7-B1FB-CC1C8DC11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56579-4709-47EA-BB60-90FB0F39993A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9F2C-A233-4F27-AF4A-9FCBFE305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53BCC-44F0-49ED-993D-5795CFCF0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C365-32BF-4992-BDD0-5F7E668D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9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59CD0-CB81-459B-B405-1E2C7FACE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6212"/>
            <a:ext cx="9144000" cy="10671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Introduction to Simulink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252A-5740-4E8F-869B-10EB6E288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5CF1BC-4C6F-43D4-B097-67F7D354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99171"/>
            <a:ext cx="12191999" cy="19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How Simulink works</a:t>
            </a:r>
          </a:p>
          <a:p>
            <a:r>
              <a:rPr lang="en-US" dirty="0"/>
              <a:t>Engine provides variable-step and fixed-step ODE solvers</a:t>
            </a:r>
          </a:p>
          <a:p>
            <a:r>
              <a:rPr lang="en-US" dirty="0"/>
              <a:t>Block Diagram representation of dynamic systems</a:t>
            </a:r>
          </a:p>
          <a:p>
            <a:r>
              <a:rPr lang="en-US" dirty="0"/>
              <a:t>Blocks define governing equations</a:t>
            </a:r>
          </a:p>
          <a:p>
            <a:r>
              <a:rPr lang="en-US" dirty="0"/>
              <a:t>Signals are propagated between blocks over time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F82ECF-99E0-4967-B6EB-50A43D9AE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2" y="3676475"/>
            <a:ext cx="4524375" cy="2743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DE8E8D-97E1-407E-9CDA-2121F11F5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551" y="4487062"/>
            <a:ext cx="3276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Simulink solver</a:t>
            </a:r>
          </a:p>
          <a:p>
            <a:endParaRPr lang="ru-RU" dirty="0"/>
          </a:p>
          <a:p>
            <a:r>
              <a:rPr lang="en-US" sz="3200" dirty="0"/>
              <a:t>Solver? </a:t>
            </a:r>
            <a:r>
              <a:rPr lang="en-US" dirty="0"/>
              <a:t>Determines solution at current time step </a:t>
            </a:r>
          </a:p>
          <a:p>
            <a:r>
              <a:rPr lang="en-US" dirty="0"/>
              <a:t>Determines the next simulation time step</a:t>
            </a:r>
          </a:p>
          <a:p>
            <a:endParaRPr lang="ru-RU" dirty="0"/>
          </a:p>
          <a:p>
            <a:r>
              <a:rPr lang="en-US" dirty="0"/>
              <a:t>Solver options:</a:t>
            </a:r>
          </a:p>
          <a:p>
            <a:r>
              <a:rPr lang="en-US" dirty="0"/>
              <a:t>Fixed-Step</a:t>
            </a:r>
          </a:p>
          <a:p>
            <a:pPr lvl="1"/>
            <a:r>
              <a:rPr lang="en-US" dirty="0"/>
              <a:t>Ode1</a:t>
            </a:r>
          </a:p>
          <a:p>
            <a:pPr lvl="1"/>
            <a:r>
              <a:rPr lang="en-US" dirty="0"/>
              <a:t>Ode2</a:t>
            </a:r>
          </a:p>
          <a:p>
            <a:pPr lvl="1"/>
            <a:r>
              <a:rPr lang="en-US" dirty="0"/>
              <a:t>Ode3</a:t>
            </a:r>
          </a:p>
          <a:p>
            <a:pPr lvl="1"/>
            <a:r>
              <a:rPr lang="en-US" dirty="0"/>
              <a:t>Ode4</a:t>
            </a:r>
          </a:p>
          <a:p>
            <a:pPr lvl="1"/>
            <a:r>
              <a:rPr lang="en-US" dirty="0"/>
              <a:t>Ode5</a:t>
            </a:r>
          </a:p>
          <a:p>
            <a:pPr lvl="1"/>
            <a:r>
              <a:rPr lang="en-US" dirty="0"/>
              <a:t>Ode8</a:t>
            </a:r>
          </a:p>
          <a:p>
            <a:r>
              <a:rPr lang="en-US" dirty="0"/>
              <a:t>Variable-Step </a:t>
            </a:r>
          </a:p>
          <a:p>
            <a:pPr lvl="2"/>
            <a:r>
              <a:rPr lang="en-US" dirty="0"/>
              <a:t>Ode45</a:t>
            </a:r>
          </a:p>
          <a:p>
            <a:pPr lvl="2"/>
            <a:r>
              <a:rPr lang="en-US" dirty="0"/>
              <a:t>Ode23</a:t>
            </a:r>
          </a:p>
          <a:p>
            <a:pPr lvl="2"/>
            <a:r>
              <a:rPr lang="en-US" dirty="0"/>
              <a:t>Ode113</a:t>
            </a:r>
          </a:p>
          <a:p>
            <a:pPr lvl="2"/>
            <a:r>
              <a:rPr lang="en-US" dirty="0"/>
              <a:t>Ode15s</a:t>
            </a:r>
          </a:p>
          <a:p>
            <a:pPr lvl="2"/>
            <a:r>
              <a:rPr lang="en-US" dirty="0"/>
              <a:t>Ode23s</a:t>
            </a:r>
          </a:p>
          <a:p>
            <a:pPr lvl="2"/>
            <a:r>
              <a:rPr lang="en-US" dirty="0"/>
              <a:t>Ode23t</a:t>
            </a:r>
          </a:p>
          <a:p>
            <a:pPr lvl="2"/>
            <a:r>
              <a:rPr lang="en-US" dirty="0"/>
              <a:t>Ode23tb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439214-C996-41F2-A114-8CA5D079E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20" y="813310"/>
            <a:ext cx="9664574" cy="60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8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B1D50C-0698-4809-BC31-F6E2FA48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199" y="956842"/>
            <a:ext cx="6417601" cy="57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0F6512-1D75-4BED-BDBB-4BD11C53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75" y="781851"/>
            <a:ext cx="8369819" cy="60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845FD4-05AF-44F7-A921-36B82DDD3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93" y="781851"/>
            <a:ext cx="8562614" cy="60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F230AC-B682-41EA-9991-B3A37B6F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78" y="791228"/>
            <a:ext cx="8573122" cy="60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7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D75A5A-33B1-41F8-BE18-EC5A45B5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79" y="781849"/>
            <a:ext cx="8483088" cy="60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dirty="0"/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82D07A-05CE-4358-9A6D-82213694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966" y="771311"/>
            <a:ext cx="7559319" cy="60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A59F25-B85E-414A-99A5-55E2F2E8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851"/>
            <a:ext cx="12192000" cy="6076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0070C0"/>
                </a:solidFill>
              </a:rPr>
              <a:t>Simulink applications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FB9CF-02DD-40A3-8A72-49DD2AC3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5956F-2F8A-4DD2-AD8A-74102542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969" y="1707459"/>
            <a:ext cx="7482061" cy="51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DD20D6-C444-47E2-AECC-C6C29CC2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3425"/>
            <a:ext cx="12192000" cy="6187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70C0"/>
                </a:solidFill>
              </a:rPr>
              <a:t>Simulink</a:t>
            </a:r>
          </a:p>
          <a:p>
            <a:pPr marL="0" indent="0">
              <a:buNone/>
            </a:pPr>
            <a:r>
              <a:rPr lang="en-US" b="1" dirty="0"/>
              <a:t>Simulink is a software package for modeling, simulating, and analyzing dynamical systems</a:t>
            </a:r>
            <a:endParaRPr lang="en-US" dirty="0"/>
          </a:p>
          <a:p>
            <a:r>
              <a:rPr lang="en-US" dirty="0"/>
              <a:t>Block diagram editing</a:t>
            </a:r>
          </a:p>
          <a:p>
            <a:r>
              <a:rPr lang="en-US" dirty="0"/>
              <a:t>Nonlinear simulation</a:t>
            </a:r>
          </a:p>
          <a:p>
            <a:r>
              <a:rPr lang="en-US" dirty="0"/>
              <a:t>Hybrid (continuous and discrete) models</a:t>
            </a:r>
          </a:p>
          <a:p>
            <a:r>
              <a:rPr lang="en-US" dirty="0"/>
              <a:t>Asynchronous (non-uniform sampling) simulation</a:t>
            </a:r>
          </a:p>
          <a:p>
            <a:r>
              <a:rPr lang="en-US" dirty="0"/>
              <a:t>Fully integrated with MATLAB, MATLAB toolboxes and </a:t>
            </a:r>
            <a:r>
              <a:rPr lang="en-US" dirty="0" err="1"/>
              <a:t>blocksets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FE23FD-2C1E-49E7-8659-132DD166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3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F82641-D242-4117-BB31-FB34ECF7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973" y="2145514"/>
            <a:ext cx="2389027" cy="28399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B7F125-D0ED-42E9-8FFB-96E685006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260" y="4999920"/>
            <a:ext cx="1890451" cy="18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4" y="1253330"/>
            <a:ext cx="11174835" cy="52313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Accurately design, implement, and test: Control systems</a:t>
            </a:r>
          </a:p>
          <a:p>
            <a:r>
              <a:rPr lang="en-US" dirty="0"/>
              <a:t>Signal Processing systems</a:t>
            </a:r>
          </a:p>
          <a:p>
            <a:r>
              <a:rPr lang="en-US" dirty="0"/>
              <a:t>Communications systems</a:t>
            </a:r>
          </a:p>
          <a:p>
            <a:r>
              <a:rPr lang="en-US" dirty="0"/>
              <a:t>Embedded systems</a:t>
            </a:r>
          </a:p>
          <a:p>
            <a:r>
              <a:rPr lang="en-US" dirty="0"/>
              <a:t>Physical systems</a:t>
            </a:r>
          </a:p>
          <a:p>
            <a:r>
              <a:rPr lang="en-US" dirty="0"/>
              <a:t>other Dynamical systems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87B49B-D18A-4048-9C5A-FED662D34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33" y="841183"/>
            <a:ext cx="3635367" cy="2888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42F09C-8E20-46F1-BEFB-BDFAB80E7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50" y="3962400"/>
            <a:ext cx="64198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Model based design with Simulink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>Modeling and simulation </a:t>
            </a:r>
          </a:p>
          <a:p>
            <a:r>
              <a:rPr lang="en-US" dirty="0"/>
              <a:t>Multidomain Dynamic Systems</a:t>
            </a:r>
          </a:p>
          <a:p>
            <a:r>
              <a:rPr lang="en-US" dirty="0"/>
              <a:t>Nonlinear Systems</a:t>
            </a:r>
          </a:p>
          <a:p>
            <a:r>
              <a:rPr lang="en-US" dirty="0"/>
              <a:t>Continuous-time , Discrete-time, Multi-Rate systems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>Plant and Controller Design</a:t>
            </a:r>
          </a:p>
          <a:p>
            <a:r>
              <a:rPr lang="en-US" dirty="0"/>
              <a:t>Rapidly model what-if scenarios</a:t>
            </a:r>
          </a:p>
          <a:p>
            <a:r>
              <a:rPr lang="en-US" dirty="0"/>
              <a:t>Communicate design ideas</a:t>
            </a:r>
          </a:p>
          <a:p>
            <a:r>
              <a:rPr lang="en-US" dirty="0"/>
              <a:t>Embody performance specifications</a:t>
            </a:r>
          </a:p>
          <a:p>
            <a:r>
              <a:rPr lang="en-US" dirty="0"/>
              <a:t>Select/Optimize control architecture and parameters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>Implementation</a:t>
            </a:r>
          </a:p>
          <a:p>
            <a:r>
              <a:rPr lang="en-US" dirty="0"/>
              <a:t>Automatic code generation</a:t>
            </a:r>
          </a:p>
          <a:p>
            <a:r>
              <a:rPr lang="en-US" dirty="0"/>
              <a:t>Rapid prototyping for HIL, SIL</a:t>
            </a:r>
          </a:p>
          <a:p>
            <a:r>
              <a:rPr lang="en-US" dirty="0"/>
              <a:t>Verification and validation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Launching Simulink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E8E935-EAD0-455A-AA19-CD229BFB5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03" y="1333684"/>
            <a:ext cx="9405952" cy="552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Simulink Library Browser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876DE-06B5-4A31-851E-F460589E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3" y="1372847"/>
            <a:ext cx="11955985" cy="50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Getting help</a:t>
            </a:r>
          </a:p>
          <a:p>
            <a:endParaRPr lang="ru-RU" dirty="0"/>
          </a:p>
          <a:p>
            <a:r>
              <a:rPr lang="en-US" dirty="0"/>
              <a:t>Context sensitive help</a:t>
            </a:r>
          </a:p>
          <a:p>
            <a:r>
              <a:rPr lang="en-US" dirty="0"/>
              <a:t>Simulink documentation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3C5B8F-3943-4F88-90F0-B14629AFC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724" y="1220341"/>
            <a:ext cx="2922300" cy="28881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544C29-510F-41E9-B079-998D2FD8E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3" y="3101591"/>
            <a:ext cx="6331651" cy="20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1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E0AD-7CA5-490D-9E3B-88524520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4" y="781852"/>
            <a:ext cx="12049386" cy="607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0070C0"/>
                </a:solidFill>
              </a:rPr>
              <a:t>Demo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89EB-2F1B-4C36-A773-A2088393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1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3F85E0-D184-4ED7-A8B6-D8DEB82A8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46" y="781850"/>
            <a:ext cx="9048448" cy="59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842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196</Words>
  <Application>Microsoft Office PowerPoint</Application>
  <PresentationFormat>Широкоэкранный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Introduction to Simulink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Simulink</dc:title>
  <dc:creator>Владислав Карюкин</dc:creator>
  <cp:lastModifiedBy>Владислав Карюкин</cp:lastModifiedBy>
  <cp:revision>20</cp:revision>
  <dcterms:created xsi:type="dcterms:W3CDTF">2019-09-25T20:11:25Z</dcterms:created>
  <dcterms:modified xsi:type="dcterms:W3CDTF">2019-09-25T21:17:41Z</dcterms:modified>
</cp:coreProperties>
</file>